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61" r:id="rId3"/>
    <p:sldId id="305" r:id="rId4"/>
    <p:sldId id="307" r:id="rId5"/>
    <p:sldId id="304" r:id="rId6"/>
    <p:sldId id="267" r:id="rId7"/>
    <p:sldId id="262" r:id="rId8"/>
    <p:sldId id="268" r:id="rId9"/>
    <p:sldId id="306" r:id="rId10"/>
    <p:sldId id="308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195D-6349-4E93-9AEF-29923A0125FE}" type="datetimeFigureOut">
              <a:rPr kumimoji="1" lang="ja-JP" altLang="en-US" smtClean="0"/>
              <a:t>2017/3/20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0590-39F7-45CF-920F-A046ECF77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2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195D-6349-4E93-9AEF-29923A0125FE}" type="datetimeFigureOut">
              <a:rPr kumimoji="1" lang="ja-JP" altLang="en-US" smtClean="0"/>
              <a:t>2017/3/20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0590-39F7-45CF-920F-A046ECF77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90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195D-6349-4E93-9AEF-29923A0125FE}" type="datetimeFigureOut">
              <a:rPr kumimoji="1" lang="ja-JP" altLang="en-US" smtClean="0"/>
              <a:t>2017/3/20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0590-39F7-45CF-920F-A046ECF77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52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195D-6349-4E93-9AEF-29923A0125FE}" type="datetimeFigureOut">
              <a:rPr kumimoji="1" lang="ja-JP" altLang="en-US" smtClean="0"/>
              <a:t>2017/3/20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0590-39F7-45CF-920F-A046ECF77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65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195D-6349-4E93-9AEF-29923A0125FE}" type="datetimeFigureOut">
              <a:rPr kumimoji="1" lang="ja-JP" altLang="en-US" smtClean="0"/>
              <a:t>2017/3/20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0590-39F7-45CF-920F-A046ECF77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73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195D-6349-4E93-9AEF-29923A0125FE}" type="datetimeFigureOut">
              <a:rPr kumimoji="1" lang="ja-JP" altLang="en-US" smtClean="0"/>
              <a:t>2017/3/20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0590-39F7-45CF-920F-A046ECF77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22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195D-6349-4E93-9AEF-29923A0125FE}" type="datetimeFigureOut">
              <a:rPr kumimoji="1" lang="ja-JP" altLang="en-US" smtClean="0"/>
              <a:t>2017/3/20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0590-39F7-45CF-920F-A046ECF77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78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195D-6349-4E93-9AEF-29923A0125FE}" type="datetimeFigureOut">
              <a:rPr kumimoji="1" lang="ja-JP" altLang="en-US" smtClean="0"/>
              <a:t>2017/3/20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0590-39F7-45CF-920F-A046ECF77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57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195D-6349-4E93-9AEF-29923A0125FE}" type="datetimeFigureOut">
              <a:rPr kumimoji="1" lang="ja-JP" altLang="en-US" smtClean="0"/>
              <a:t>2017/3/20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0590-39F7-45CF-920F-A046ECF77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83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195D-6349-4E93-9AEF-29923A0125FE}" type="datetimeFigureOut">
              <a:rPr kumimoji="1" lang="ja-JP" altLang="en-US" smtClean="0"/>
              <a:t>2017/3/20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0590-39F7-45CF-920F-A046ECF77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51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195D-6349-4E93-9AEF-29923A0125FE}" type="datetimeFigureOut">
              <a:rPr kumimoji="1" lang="ja-JP" altLang="en-US" smtClean="0"/>
              <a:t>2017/3/20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0590-39F7-45CF-920F-A046ECF77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94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3195D-6349-4E93-9AEF-29923A0125FE}" type="datetimeFigureOut">
              <a:rPr kumimoji="1" lang="ja-JP" altLang="en-US" smtClean="0"/>
              <a:t>2017/3/20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50590-39F7-45CF-920F-A046ECF77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4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388366" y="2996952"/>
            <a:ext cx="6079236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DS-soyokaze" panose="02000000000000000000" pitchFamily="2" charset="-128"/>
                <a:ea typeface="DS-soyokaze" panose="02000000000000000000" pitchFamily="2" charset="-128"/>
                <a:cs typeface="Meiryo UI" panose="020B0604030504040204" pitchFamily="50" charset="-128"/>
              </a:rPr>
              <a:t>気軽に集える</a:t>
            </a:r>
            <a:endParaRPr lang="en-US" altLang="ja-JP" dirty="0" smtClean="0">
              <a:latin typeface="DS-soyokaze" panose="02000000000000000000" pitchFamily="2" charset="-128"/>
              <a:ea typeface="DS-soyokaze" panose="02000000000000000000" pitchFamily="2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DS-soyokaze" panose="02000000000000000000" pitchFamily="2" charset="-128"/>
                <a:ea typeface="DS-soyokaze" panose="02000000000000000000" pitchFamily="2" charset="-128"/>
                <a:cs typeface="Meiryo UI" panose="020B0604030504040204" pitchFamily="50" charset="-128"/>
              </a:rPr>
              <a:t>コミュニティスペースづくりプロジェクト</a:t>
            </a:r>
            <a:endParaRPr lang="en-US" altLang="ja-JP" dirty="0" smtClean="0">
              <a:latin typeface="DS-soyokaze" panose="02000000000000000000" pitchFamily="2" charset="-128"/>
              <a:ea typeface="DS-soyokaze" panose="02000000000000000000" pitchFamily="2" charset="-128"/>
              <a:cs typeface="Meiryo UI" panose="020B0604030504040204" pitchFamily="50" charset="-128"/>
            </a:endParaRPr>
          </a:p>
        </p:txBody>
      </p:sp>
      <p:pic>
        <p:nvPicPr>
          <p:cNvPr id="5" name="Picture 2" descr="C:\Users\yutaro\Creative Cloud Files\アートボード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616624" cy="37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utaro\Creative Cloud Files\アートボード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2117969" cy="14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851815" y="90095"/>
            <a:ext cx="4824536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次年度の目標</a:t>
            </a:r>
            <a:endParaRPr lang="en-US" altLang="ja-JP" sz="36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755576" y="1700808"/>
            <a:ext cx="5044561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＜当面の目標＞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年度当初</a:t>
            </a:r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のユニットハウスの設置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（最短で４月中）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・無償貸借に係る契約手続き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・建築確認許可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・電気配線</a:t>
            </a:r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工事、外壁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塗装、ウッドデッキ　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設置など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4" descr="C:\Users\yutaro\Desktop\若者イベント\ましきみらいロゴ２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280" y="352924"/>
            <a:ext cx="8101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yutaro\Desktop\mirai-baco.イメージ３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73" t="10341" r="30926" b="9329"/>
          <a:stretch/>
        </p:blipFill>
        <p:spPr bwMode="auto">
          <a:xfrm>
            <a:off x="6157907" y="2268282"/>
            <a:ext cx="2186145" cy="238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755576" y="4653136"/>
            <a:ext cx="5920775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449609" y="5383350"/>
            <a:ext cx="101430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以上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796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467544" y="764704"/>
            <a:ext cx="8425910" cy="2520280"/>
          </a:xfrm>
          <a:prstGeom prst="roundRect">
            <a:avLst>
              <a:gd name="adj" fmla="val 543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4" descr="C:\Users\yutaro\Desktop\若者イベント\ましきみらいロゴ２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280" y="188640"/>
            <a:ext cx="8101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タイトル 1"/>
          <p:cNvSpPr txBox="1">
            <a:spLocks/>
          </p:cNvSpPr>
          <p:nvPr/>
        </p:nvSpPr>
        <p:spPr>
          <a:xfrm>
            <a:off x="4067944" y="1196752"/>
            <a:ext cx="482551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</a:rPr>
              <a:t>「町の復興に繋がる取組を行いたい人が自由に利用できる仮設スペース。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</a:endParaRPr>
          </a:p>
          <a:p>
            <a:pPr algn="l"/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</a:rPr>
              <a:t>　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</a:rPr>
              <a:t>若者、支援団体、地元住民など様々な人の交流を生み出し、また復興支援活動を促進、コミュニティスペースから生まれる新たなイノベーション</a:t>
            </a:r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</a:rPr>
              <a:t>にも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</a:rPr>
              <a:t>期待。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山形 13"/>
          <p:cNvSpPr/>
          <p:nvPr/>
        </p:nvSpPr>
        <p:spPr>
          <a:xfrm rot="5400000">
            <a:off x="4111237" y="3548584"/>
            <a:ext cx="517164" cy="747766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1471277" y="4429356"/>
            <a:ext cx="5868652" cy="2160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・地元小中学生の寺子屋（勉強会）</a:t>
            </a:r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・住民との交流会、復興塾の開催</a:t>
            </a:r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・被災した主婦が月１回開くカフェ</a:t>
            </a:r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・県外ボランティア団体の臨時活動拠点</a:t>
            </a:r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・企業のパネル展（復興支援活動）</a:t>
            </a:r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229844" y="3902820"/>
            <a:ext cx="2328759" cy="44164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 smtClean="0">
                <a:solidFill>
                  <a:schemeClr val="bg1"/>
                </a:solidFill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利用シーン（案）</a:t>
            </a:r>
            <a:endParaRPr lang="en-US" altLang="ja-JP" sz="1600" dirty="0" smtClean="0">
              <a:solidFill>
                <a:schemeClr val="bg1"/>
              </a:solidFill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pic>
        <p:nvPicPr>
          <p:cNvPr id="5122" name="Picture 2" descr="C:\Users\yutaro\Desktop\★aftereffects\④BRIDAL STORY\素材\フキダシ（横長カクカク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155551" y="3140968"/>
            <a:ext cx="3855243" cy="135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5338386" y="3457002"/>
            <a:ext cx="3672408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未来</a:t>
            </a:r>
            <a:r>
              <a:rPr lang="ja-JP" altLang="en-US" sz="1800" dirty="0" err="1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トーーク</a:t>
            </a:r>
            <a:r>
              <a:rPr lang="ja-JP" altLang="en-US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の重要理念である</a:t>
            </a:r>
            <a:endParaRPr lang="en-US" altLang="ja-JP" sz="18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800" u="sng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将来の益城町を担う人材の育成</a:t>
            </a:r>
            <a:endParaRPr lang="en-US" altLang="ja-JP" sz="1800" u="sng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も同時に達成</a:t>
            </a:r>
            <a:endParaRPr lang="en-US" altLang="ja-JP" sz="18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 descr="C:\Users\yutaro\Creative Cloud Files\アートボード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774" y="981968"/>
            <a:ext cx="31369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Downloads\イイネの手のフリーアイコ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55966">
            <a:off x="7746061" y="4426692"/>
            <a:ext cx="671920" cy="63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19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utaro\Creative Cloud Files\アートボード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2117969" cy="14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851815" y="90095"/>
            <a:ext cx="4824536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活動の記録</a:t>
            </a:r>
            <a:endParaRPr lang="en-US" altLang="ja-JP" sz="36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302721" y="1536652"/>
            <a:ext cx="6912768" cy="1738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＜大学教授への相談＞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000" dirty="0" err="1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H29</a:t>
            </a:r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３月　熊大</a:t>
            </a:r>
            <a:r>
              <a:rPr lang="ja-JP" altLang="en-US" sz="2000" dirty="0" err="1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ま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しきラボにて建築の教授に相談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→空間を有効活用できる配置について検討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161460" y="3014661"/>
            <a:ext cx="8892480" cy="1738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4" descr="C:\Users\yutaro\Desktop\若者イベント\ましきみらいロゴ２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280" y="352924"/>
            <a:ext cx="8101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wnloads\14898010549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765" y="3933056"/>
            <a:ext cx="430275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Downloads\P_20170311_1537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352" y="3275298"/>
            <a:ext cx="4473014" cy="33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01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二等辺三角形 6"/>
          <p:cNvSpPr/>
          <p:nvPr/>
        </p:nvSpPr>
        <p:spPr>
          <a:xfrm>
            <a:off x="2144127" y="2015601"/>
            <a:ext cx="4279998" cy="3689653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347864" y="824532"/>
            <a:ext cx="2164619" cy="1951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コミュニティスペース</a:t>
            </a:r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51520" y="4797152"/>
            <a:ext cx="2164619" cy="1951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未来</a:t>
            </a:r>
            <a:r>
              <a:rPr lang="ja-JP" altLang="en-US" sz="2400" dirty="0" err="1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トーーク</a:t>
            </a:r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の活動拠点</a:t>
            </a:r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041811" y="4797152"/>
            <a:ext cx="2164619" cy="1951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商店街の</a:t>
            </a:r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拠点施設</a:t>
            </a:r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Picture 2" descr="C:\Users\yutaro\Creative Cloud Files\アートボード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829" y="0"/>
            <a:ext cx="2117969" cy="14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1851814" y="90095"/>
            <a:ext cx="6176569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当</a:t>
            </a:r>
            <a:r>
              <a:rPr lang="en-US" altLang="ja-JP" sz="3600" dirty="0" err="1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PJT</a:t>
            </a:r>
            <a:r>
              <a:rPr lang="ja-JP" altLang="en-US" sz="36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が目指す３つの機能</a:t>
            </a:r>
            <a:endParaRPr lang="en-US" altLang="ja-JP" sz="36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Picture 4" descr="C:\Users\yutaro\Desktop\若者イベント\ましきみらいロゴ２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280" y="352924"/>
            <a:ext cx="8101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二等辺三角形 11"/>
          <p:cNvSpPr/>
          <p:nvPr/>
        </p:nvSpPr>
        <p:spPr>
          <a:xfrm>
            <a:off x="2497059" y="2420888"/>
            <a:ext cx="3574134" cy="30811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3" descr="C:\Users\yutaro\Creative Cloud Files\アートボード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676" y="2780928"/>
            <a:ext cx="31369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04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utaro\Creative Cloud Files\アートボード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2117969" cy="14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851815" y="90095"/>
            <a:ext cx="4824536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活動の記録</a:t>
            </a:r>
            <a:endParaRPr lang="en-US" altLang="ja-JP" sz="36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331640" y="1681664"/>
            <a:ext cx="6912768" cy="1738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＜地元商店（設置予定地域）の方々との協議＞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000" dirty="0" err="1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H29</a:t>
            </a:r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１月　コミュニティスペース設置について提案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000" dirty="0" err="1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H29</a:t>
            </a:r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３月　設置場所（レイアウト）について協議　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　　　　　　→設置場所（レイアウト）について合意済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161460" y="3014661"/>
            <a:ext cx="8892480" cy="1738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4" descr="C:\Users\yutaro\Desktop\若者イベント\ましきみらいロゴ２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280" y="352924"/>
            <a:ext cx="8101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ownloads\1489473004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799" y="3429000"/>
            <a:ext cx="5112568" cy="287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6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yutaro\Desktop\mirai-baco.イメージ１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30" t="29295" r="22142" b="29102"/>
          <a:stretch/>
        </p:blipFill>
        <p:spPr bwMode="auto">
          <a:xfrm>
            <a:off x="518416" y="2474770"/>
            <a:ext cx="7992591" cy="304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yutaro\Creative Cloud Files\アートボード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43" y="27810"/>
            <a:ext cx="2523172" cy="167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2123728" y="208002"/>
            <a:ext cx="428349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コンセプト案</a:t>
            </a:r>
            <a:endParaRPr lang="en-US" altLang="ja-JP" sz="36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38566" y="1326903"/>
            <a:ext cx="3456384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err="1">
                <a:solidFill>
                  <a:schemeClr val="accent2">
                    <a:lumMod val="75000"/>
                  </a:schemeClr>
                </a:solidFill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m</a:t>
            </a:r>
            <a:r>
              <a:rPr lang="en-US" altLang="ja-JP" sz="3600" dirty="0" err="1" smtClean="0">
                <a:solidFill>
                  <a:schemeClr val="accent2">
                    <a:lumMod val="75000"/>
                  </a:schemeClr>
                </a:solidFill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irai-baco</a:t>
            </a:r>
            <a:r>
              <a:rPr lang="en-US" altLang="ja-JP" sz="3600" dirty="0" smtClean="0">
                <a:solidFill>
                  <a:schemeClr val="accent2">
                    <a:lumMod val="75000"/>
                  </a:schemeClr>
                </a:solidFill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.</a:t>
            </a:r>
          </a:p>
          <a:p>
            <a:r>
              <a:rPr lang="en-US" altLang="ja-JP" sz="3600" dirty="0" smtClean="0">
                <a:solidFill>
                  <a:schemeClr val="accent2">
                    <a:lumMod val="75000"/>
                  </a:schemeClr>
                </a:solidFill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3600" dirty="0" smtClean="0">
                <a:solidFill>
                  <a:schemeClr val="accent2">
                    <a:lumMod val="75000"/>
                  </a:schemeClr>
                </a:solidFill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未来箱</a:t>
            </a:r>
            <a:r>
              <a:rPr lang="en-US" altLang="ja-JP" sz="3600" dirty="0" smtClean="0">
                <a:solidFill>
                  <a:schemeClr val="accent2">
                    <a:lumMod val="75000"/>
                  </a:schemeClr>
                </a:solidFill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-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994950" y="1218891"/>
            <a:ext cx="383756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 err="1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mirai</a:t>
            </a:r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…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未来思考の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en-US" altLang="ja-JP" sz="2000" dirty="0" err="1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ba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…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場を創る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co.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…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会社（仲間）のように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734143" y="5165576"/>
            <a:ext cx="777686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未来</a:t>
            </a:r>
            <a:r>
              <a:rPr lang="ja-JP" altLang="en-US" sz="2000" dirty="0" err="1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トーーク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から生まれたコミュニティスペースであり、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未来を創る箱（</a:t>
            </a:r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box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）にしたいという思いを込めたネーミング。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6707927" y="2971221"/>
            <a:ext cx="1548322" cy="457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イメージ図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pic>
        <p:nvPicPr>
          <p:cNvPr id="14" name="Picture 4" descr="C:\Users\yutaro\Desktop\若者イベント\ましきみらいロゴ２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280" y="188640"/>
            <a:ext cx="8101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42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179512" y="1343537"/>
            <a:ext cx="8761953" cy="2481508"/>
          </a:xfrm>
          <a:prstGeom prst="roundRect">
            <a:avLst>
              <a:gd name="adj" fmla="val 885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C:\Users\yutaro\Desktop\mirai-baco.イメージ２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20" t="48175" r="41110" b="24592"/>
          <a:stretch/>
        </p:blipFill>
        <p:spPr bwMode="auto">
          <a:xfrm>
            <a:off x="293685" y="2123518"/>
            <a:ext cx="4104994" cy="13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山形 36"/>
          <p:cNvSpPr/>
          <p:nvPr/>
        </p:nvSpPr>
        <p:spPr>
          <a:xfrm rot="16200000">
            <a:off x="762513" y="4018886"/>
            <a:ext cx="1121603" cy="373883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467810" y="2852936"/>
            <a:ext cx="3563290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サイクルコスト（電気代等）は</a:t>
            </a:r>
            <a:endParaRPr lang="en-US" altLang="ja-JP" sz="18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広告宣伝費で充当。</a:t>
            </a:r>
            <a:endParaRPr lang="en-US" altLang="ja-JP" sz="18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pic>
        <p:nvPicPr>
          <p:cNvPr id="15" name="Picture 4" descr="C:\Users\yutaro\Desktop\若者イベント\ましきみらいロゴ２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280" y="352924"/>
            <a:ext cx="8101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6138995" y="4653136"/>
            <a:ext cx="2802470" cy="1382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町役場</a:t>
            </a:r>
            <a:r>
              <a:rPr lang="en-US" altLang="ja-JP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】</a:t>
            </a:r>
          </a:p>
          <a:p>
            <a:pPr algn="l"/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ユニットハウスを設置</a:t>
            </a:r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en-US" altLang="ja-JP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２年間の無償貸与</a:t>
            </a:r>
            <a:endParaRPr lang="en-US" altLang="ja-JP" sz="18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山形 13"/>
          <p:cNvSpPr/>
          <p:nvPr/>
        </p:nvSpPr>
        <p:spPr>
          <a:xfrm rot="16200000">
            <a:off x="6886961" y="3962138"/>
            <a:ext cx="1008112" cy="373883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4382488" y="1548437"/>
            <a:ext cx="3844090" cy="1419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2000" dirty="0" err="1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PJT</a:t>
            </a:r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】</a:t>
            </a:r>
          </a:p>
          <a:p>
            <a:pPr algn="l"/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施設の運営及び維持管理</a:t>
            </a:r>
            <a:endParaRPr lang="en-US" altLang="ja-JP" sz="1800" dirty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貸し出しルール等の設計、運営体制の構築、協賛企業の獲得等</a:t>
            </a:r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2027448" y="4615774"/>
            <a:ext cx="1922045" cy="1419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利用者</a:t>
            </a:r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施設の</a:t>
            </a:r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有効活用</a:t>
            </a:r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山形 26"/>
          <p:cNvSpPr/>
          <p:nvPr/>
        </p:nvSpPr>
        <p:spPr>
          <a:xfrm rot="5400000">
            <a:off x="2466544" y="4037533"/>
            <a:ext cx="1158900" cy="373883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山形 28"/>
          <p:cNvSpPr/>
          <p:nvPr/>
        </p:nvSpPr>
        <p:spPr>
          <a:xfrm rot="16200000">
            <a:off x="4810243" y="3838831"/>
            <a:ext cx="761495" cy="373883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3856123" y="4941168"/>
            <a:ext cx="2252649" cy="1419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地元商店街</a:t>
            </a:r>
            <a:r>
              <a:rPr lang="en-US" altLang="ja-JP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22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地元商店街との共同管理</a:t>
            </a:r>
            <a:endParaRPr lang="en-US" altLang="ja-JP" sz="22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r>
              <a:rPr lang="ja-JP" altLang="en-US" sz="22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商店街の環境</a:t>
            </a:r>
            <a:endParaRPr lang="en-US" altLang="ja-JP" sz="22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r>
              <a:rPr lang="ja-JP" altLang="en-US" sz="22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整備面で連携</a:t>
            </a:r>
            <a:endParaRPr lang="en-US" altLang="ja-JP" sz="22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pic>
        <p:nvPicPr>
          <p:cNvPr id="32" name="Picture 2" descr="C:\Users\yutaro\Creative Cloud Files\アートボード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7012" y="147242"/>
            <a:ext cx="2117969" cy="14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タイトル 1"/>
          <p:cNvSpPr txBox="1">
            <a:spLocks/>
          </p:cNvSpPr>
          <p:nvPr/>
        </p:nvSpPr>
        <p:spPr>
          <a:xfrm>
            <a:off x="3480334" y="371428"/>
            <a:ext cx="3563290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体制イメージ案</a:t>
            </a:r>
            <a:endParaRPr lang="en-US" altLang="ja-JP" sz="28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タイトル 1"/>
          <p:cNvSpPr txBox="1">
            <a:spLocks/>
          </p:cNvSpPr>
          <p:nvPr/>
        </p:nvSpPr>
        <p:spPr>
          <a:xfrm>
            <a:off x="265263" y="1343536"/>
            <a:ext cx="2593789" cy="884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壁面の一部を広告宣伝スペースとして活用</a:t>
            </a:r>
            <a:endParaRPr lang="en-US" altLang="ja-JP" sz="18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山形 34"/>
          <p:cNvSpPr/>
          <p:nvPr/>
        </p:nvSpPr>
        <p:spPr>
          <a:xfrm rot="5400000">
            <a:off x="4850449" y="4158663"/>
            <a:ext cx="688623" cy="381425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321374" y="4421225"/>
            <a:ext cx="1922045" cy="1419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支援企業</a:t>
            </a:r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24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資金援助</a:t>
            </a:r>
            <a:endParaRPr lang="en-US" altLang="ja-JP" sz="24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790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utaro\Creative Cloud Files\アートボード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2117969" cy="14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851815" y="90095"/>
            <a:ext cx="4824536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メリット</a:t>
            </a:r>
            <a:endParaRPr lang="en-US" altLang="ja-JP" sz="36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43651" y="1275204"/>
            <a:ext cx="8892480" cy="1738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１．復興のシンボル・広告塔として期待</a:t>
            </a:r>
            <a:endParaRPr lang="en-US" altLang="ja-JP" sz="36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・メディアとうまく連携し、テレビ・新聞等での露出を狙う。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（広告塔としての役割）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・様々なイベントを展開することで、熊本地震の風化を防ぎ、益城町の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復興過程を発信</a:t>
            </a:r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する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一助となる。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161460" y="3014661"/>
            <a:ext cx="8892480" cy="1738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２</a:t>
            </a:r>
            <a:r>
              <a:rPr lang="ja-JP" altLang="en-US" sz="36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．</a:t>
            </a:r>
            <a:r>
              <a:rPr lang="ja-JP" altLang="en-US" sz="36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地域</a:t>
            </a:r>
            <a:r>
              <a:rPr lang="ja-JP" altLang="en-US" sz="36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の活性化</a:t>
            </a:r>
            <a:endParaRPr lang="en-US" altLang="ja-JP" sz="36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・時間の経過とともに客足が遠のくことが懸念されるが、</a:t>
            </a:r>
            <a:r>
              <a:rPr lang="en-US" altLang="ja-JP" sz="2000" dirty="0" err="1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mirai-baco</a:t>
            </a:r>
            <a:r>
              <a:rPr lang="en-US" altLang="ja-JP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を　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活用したイベントを仕掛けることで、地域の活性化に貢献する。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161460" y="4721254"/>
            <a:ext cx="8892480" cy="1738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３．被災地支援の呼び込み</a:t>
            </a:r>
            <a:endParaRPr lang="en-US" altLang="ja-JP" sz="36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・県内外のボランティア団体や大学ゼミなどに無償で提供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→益城町に足を運んでもらいやすくする。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4" descr="C:\Users\yutaro\Desktop\若者イベント\ましきみらいロゴ２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280" y="352924"/>
            <a:ext cx="8101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01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utaro\Creative Cloud Files\アートボード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2117969" cy="14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851815" y="90095"/>
            <a:ext cx="4824536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今後の課題</a:t>
            </a:r>
            <a:endParaRPr lang="en-US" altLang="ja-JP" sz="36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75511" y="1988840"/>
            <a:ext cx="8892480" cy="1738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１．設置費用の工面</a:t>
            </a:r>
            <a:endParaRPr lang="en-US" altLang="ja-JP" sz="36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・ユニットハウスの設置については、無償貸与できないかを大手メーカー　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に打診しているところ。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193320" y="3728297"/>
            <a:ext cx="8892480" cy="1738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２</a:t>
            </a:r>
            <a:r>
              <a:rPr lang="ja-JP" altLang="en-US" sz="36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．利便性の向上</a:t>
            </a:r>
            <a:endParaRPr lang="en-US" altLang="ja-JP" sz="36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・施設を設置するだけでなく、イメージする対象者に使ってもらえるよう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な工夫が必要。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2000" dirty="0" smtClean="0">
                <a:latin typeface="03スマートフォントUI" pitchFamily="50" charset="-128"/>
                <a:ea typeface="03スマートフォントUI" pitchFamily="50" charset="-128"/>
                <a:cs typeface="Meiryo UI" panose="020B0604030504040204" pitchFamily="50" charset="-128"/>
              </a:rPr>
              <a:t>　　→ 例）大手通信事業者とのタイアップ</a:t>
            </a:r>
            <a:endParaRPr lang="en-US" altLang="ja-JP" sz="2000" dirty="0" smtClean="0">
              <a:latin typeface="03スマートフォントUI" pitchFamily="50" charset="-128"/>
              <a:ea typeface="03スマートフォントUI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4" descr="C:\Users\yutaro\Desktop\若者イベント\ましきみらいロゴ２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280" y="352924"/>
            <a:ext cx="8101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94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7525</TotalTime>
  <Words>337</Words>
  <Application>Microsoft Office PowerPoint</Application>
  <PresentationFormat>画面に合わせる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益城町未来トーーク事務局 （益城町復興課）　戸上</dc:title>
  <dc:creator>FJ-USER</dc:creator>
  <cp:lastModifiedBy>FJ-USER</cp:lastModifiedBy>
  <cp:revision>61</cp:revision>
  <dcterms:created xsi:type="dcterms:W3CDTF">2017-01-19T13:36:05Z</dcterms:created>
  <dcterms:modified xsi:type="dcterms:W3CDTF">2017-03-20T01:48:53Z</dcterms:modified>
</cp:coreProperties>
</file>