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4" r:id="rId10"/>
    <p:sldId id="265" r:id="rId11"/>
    <p:sldId id="266" r:id="rId12"/>
  </p:sldIdLst>
  <p:sldSz cx="9144000" cy="6858000" type="screen4x3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770" autoAdjust="0"/>
  </p:normalViewPr>
  <p:slideViewPr>
    <p:cSldViewPr>
      <p:cViewPr varScale="1">
        <p:scale>
          <a:sx n="44" d="100"/>
          <a:sy n="44" d="100"/>
        </p:scale>
        <p:origin x="-21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994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9DC50-B5B4-4D91-878E-07980FB66C38}" type="datetimeFigureOut">
              <a:rPr kumimoji="1" lang="ja-JP" altLang="en-US" smtClean="0"/>
              <a:t>2017/3/26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30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999B6-9237-4687-9E30-1E1C1AEE6460}" type="datetimeFigureOut">
              <a:rPr kumimoji="1" lang="ja-JP" altLang="en-US" smtClean="0"/>
              <a:t>2017/3/26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655BA-5FCF-4CCF-9774-DB540C23B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655BA-5FCF-4CCF-9774-DB540C23BA9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50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655BA-5FCF-4CCF-9774-DB540C23BA9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1906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655BA-5FCF-4CCF-9774-DB540C23BA9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57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655BA-5FCF-4CCF-9774-DB540C23BA9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526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655BA-5FCF-4CCF-9774-DB540C23BA9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0860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655BA-5FCF-4CCF-9774-DB540C23BA9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219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655BA-5FCF-4CCF-9774-DB540C23BA9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0860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655BA-5FCF-4CCF-9774-DB540C23BA9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083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80E8-D0CC-48BA-82B7-594AA63A8BD7}" type="datetime1">
              <a:rPr kumimoji="1" lang="ja-JP" altLang="en-US" smtClean="0"/>
              <a:t>2017/3/26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5348-6A74-4AAD-A58C-7BF1DC8A9F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BC8F-1AEB-457C-A2FB-0B65B1FCCAC9}" type="datetime1">
              <a:rPr kumimoji="1" lang="ja-JP" altLang="en-US" smtClean="0"/>
              <a:t>2017/3/26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5348-6A74-4AAD-A58C-7BF1DC8A9F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42D9-0699-41E3-BB67-A8267048457E}" type="datetime1">
              <a:rPr kumimoji="1" lang="ja-JP" altLang="en-US" smtClean="0"/>
              <a:t>2017/3/26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5348-6A74-4AAD-A58C-7BF1DC8A9F7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80E8-D0CC-48BA-82B7-594AA63A8BD7}" type="datetime1">
              <a:rPr kumimoji="1" lang="ja-JP" altLang="en-US" smtClean="0"/>
              <a:t>2017/3/26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5348-6A74-4AAD-A58C-7BF1DC8A9F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9826-5551-428B-9EC2-AE093ED39F4A}" type="datetime1">
              <a:rPr kumimoji="1" lang="ja-JP" altLang="en-US" smtClean="0"/>
              <a:t>2017/3/26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5348-6A74-4AAD-A58C-7BF1DC8A9F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61B8-844E-45FF-BF69-76A720F40A59}" type="datetime1">
              <a:rPr kumimoji="1" lang="ja-JP" altLang="en-US" smtClean="0"/>
              <a:t>2017/3/26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5348-6A74-4AAD-A58C-7BF1DC8A9F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1353-AE69-455D-9FFC-372063DA9AC2}" type="datetime1">
              <a:rPr kumimoji="1" lang="ja-JP" altLang="en-US" smtClean="0"/>
              <a:t>2017/3/26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5348-6A74-4AAD-A58C-7BF1DC8A9F7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6DA7-61E2-4C3D-82C9-83218A61D80B}" type="datetime1">
              <a:rPr kumimoji="1" lang="ja-JP" altLang="en-US" smtClean="0"/>
              <a:t>2017/3/26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5348-6A74-4AAD-A58C-7BF1DC8A9F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203B-50DE-4825-AF4C-2746AD79A205}" type="datetime1">
              <a:rPr kumimoji="1" lang="ja-JP" altLang="en-US" smtClean="0"/>
              <a:t>2017/3/26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5348-6A74-4AAD-A58C-7BF1DC8A9F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76A2-E6E6-4245-BD8B-2FA6850EE6BB}" type="datetime1">
              <a:rPr kumimoji="1" lang="ja-JP" altLang="en-US" smtClean="0"/>
              <a:t>2017/3/26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5348-6A74-4AAD-A58C-7BF1DC8A9F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A3C3-B99E-4A6E-8EEB-F611E84AE9F2}" type="datetime1">
              <a:rPr kumimoji="1" lang="ja-JP" altLang="en-US" smtClean="0"/>
              <a:t>2017/3/26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855348-6A74-4AAD-A58C-7BF1DC8A9F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9826-5551-428B-9EC2-AE093ED39F4A}" type="datetime1">
              <a:rPr kumimoji="1" lang="ja-JP" altLang="en-US" smtClean="0"/>
              <a:t>2017/3/26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5348-6A74-4AAD-A58C-7BF1DC8A9F7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E0DE-E7AF-4A7D-90CD-48DF326DD000}" type="datetime1">
              <a:rPr kumimoji="1" lang="ja-JP" altLang="en-US" smtClean="0"/>
              <a:t>2017/3/26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5348-6A74-4AAD-A58C-7BF1DC8A9F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BC8F-1AEB-457C-A2FB-0B65B1FCCAC9}" type="datetime1">
              <a:rPr kumimoji="1" lang="ja-JP" altLang="en-US" smtClean="0"/>
              <a:t>2017/3/26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5348-6A74-4AAD-A58C-7BF1DC8A9F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42D9-0699-41E3-BB67-A8267048457E}" type="datetime1">
              <a:rPr kumimoji="1" lang="ja-JP" altLang="en-US" smtClean="0"/>
              <a:t>2017/3/26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5348-6A74-4AAD-A58C-7BF1DC8A9F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61B8-844E-45FF-BF69-76A720F40A59}" type="datetime1">
              <a:rPr kumimoji="1" lang="ja-JP" altLang="en-US" smtClean="0"/>
              <a:t>2017/3/26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5348-6A74-4AAD-A58C-7BF1DC8A9F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1353-AE69-455D-9FFC-372063DA9AC2}" type="datetime1">
              <a:rPr kumimoji="1" lang="ja-JP" altLang="en-US" smtClean="0"/>
              <a:t>2017/3/26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5348-6A74-4AAD-A58C-7BF1DC8A9F7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6DA7-61E2-4C3D-82C9-83218A61D80B}" type="datetime1">
              <a:rPr kumimoji="1" lang="ja-JP" altLang="en-US" smtClean="0"/>
              <a:t>2017/3/26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5348-6A74-4AAD-A58C-7BF1DC8A9F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203B-50DE-4825-AF4C-2746AD79A205}" type="datetime1">
              <a:rPr kumimoji="1" lang="ja-JP" altLang="en-US" smtClean="0"/>
              <a:t>2017/3/26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5348-6A74-4AAD-A58C-7BF1DC8A9F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76A2-E6E6-4245-BD8B-2FA6850EE6BB}" type="datetime1">
              <a:rPr kumimoji="1" lang="ja-JP" altLang="en-US" smtClean="0"/>
              <a:t>2017/3/26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5348-6A74-4AAD-A58C-7BF1DC8A9F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A3C3-B99E-4A6E-8EEB-F611E84AE9F2}" type="datetime1">
              <a:rPr kumimoji="1" lang="ja-JP" altLang="en-US" smtClean="0"/>
              <a:t>2017/3/26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5348-6A74-4AAD-A58C-7BF1DC8A9F7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E0DE-E7AF-4A7D-90CD-48DF326DD000}" type="datetime1">
              <a:rPr kumimoji="1" lang="ja-JP" altLang="en-US" smtClean="0"/>
              <a:t>2017/3/26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5348-6A74-4AAD-A58C-7BF1DC8A9F7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C34B78C-007F-4CF3-ACD7-B0A129EB1492}" type="datetime1">
              <a:rPr kumimoji="1" lang="ja-JP" altLang="en-US" smtClean="0"/>
              <a:t>2017/3/26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4855348-6A74-4AAD-A58C-7BF1DC8A9F7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C34B78C-007F-4CF3-ACD7-B0A129EB1492}" type="datetime1">
              <a:rPr kumimoji="1" lang="ja-JP" altLang="en-US" smtClean="0"/>
              <a:t>2017/3/26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4855348-6A74-4AAD-A58C-7BF1DC8A9F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kumimoji="1"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ta\Desktop\137_951_3621_up_TMNVCO7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" y="-675456"/>
            <a:ext cx="913448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10007" y="4869160"/>
            <a:ext cx="9098986" cy="1780108"/>
          </a:xfrm>
        </p:spPr>
        <p:txBody>
          <a:bodyPr/>
          <a:lstStyle/>
          <a:p>
            <a:pPr algn="ctr"/>
            <a:r>
              <a:rPr lang="ja-JP" altLang="en-US" sz="4000" dirty="0" smtClean="0">
                <a:solidFill>
                  <a:schemeClr val="bg1"/>
                </a:solidFill>
              </a:rPr>
              <a:t>益城町未来</a:t>
            </a:r>
            <a:r>
              <a:rPr lang="ja-JP" altLang="en-US" sz="4000" dirty="0" err="1" smtClean="0">
                <a:solidFill>
                  <a:schemeClr val="bg1"/>
                </a:solidFill>
              </a:rPr>
              <a:t>トーークプロジェクト</a:t>
            </a:r>
            <a:r>
              <a:rPr lang="en-US" altLang="ja-JP" sz="4000" dirty="0" smtClean="0">
                <a:solidFill>
                  <a:schemeClr val="bg1"/>
                </a:solidFill>
              </a:rPr>
              <a:t/>
            </a:r>
            <a:br>
              <a:rPr lang="en-US" altLang="ja-JP" sz="4000" dirty="0" smtClean="0">
                <a:solidFill>
                  <a:schemeClr val="bg1"/>
                </a:solidFill>
              </a:rPr>
            </a:br>
            <a:r>
              <a:rPr lang="ja-JP" altLang="en-US" sz="4000" dirty="0" smtClean="0">
                <a:solidFill>
                  <a:schemeClr val="bg1"/>
                </a:solidFill>
              </a:rPr>
              <a:t>ＬＡＭＰ進捗報告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5348-6A74-4AAD-A58C-7BF1DC8A9F7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sz="4600" dirty="0" smtClean="0"/>
              <a:t>（１）街灯設置</a:t>
            </a:r>
            <a:endParaRPr kumimoji="1" lang="en-US" altLang="ja-JP" sz="4600" dirty="0" smtClean="0"/>
          </a:p>
          <a:p>
            <a:r>
              <a:rPr lang="ja-JP" altLang="en-US" sz="4600" dirty="0" smtClean="0"/>
              <a:t>街灯支援メーカーの協力</a:t>
            </a:r>
            <a:endParaRPr lang="en-US" altLang="ja-JP" sz="4600" dirty="0" smtClean="0"/>
          </a:p>
          <a:p>
            <a:r>
              <a:rPr lang="ja-JP" altLang="en-US" sz="4600" dirty="0" smtClean="0"/>
              <a:t>設置場所</a:t>
            </a:r>
            <a:endParaRPr lang="en-US" altLang="ja-JP" sz="4600" dirty="0" smtClean="0"/>
          </a:p>
          <a:p>
            <a:pPr marL="0" indent="0">
              <a:buNone/>
            </a:pPr>
            <a:endParaRPr lang="en-US" altLang="ja-JP" sz="4600" dirty="0" smtClean="0"/>
          </a:p>
          <a:p>
            <a:pPr marL="0" indent="0">
              <a:buNone/>
            </a:pPr>
            <a:r>
              <a:rPr lang="ja-JP" altLang="en-US" sz="4600" dirty="0" smtClean="0"/>
              <a:t>（２）スカイアンブレラ</a:t>
            </a:r>
            <a:endParaRPr lang="en-US" altLang="ja-JP" sz="4600" dirty="0" smtClean="0"/>
          </a:p>
          <a:p>
            <a:r>
              <a:rPr lang="ja-JP" altLang="en-US" sz="4600" dirty="0" smtClean="0"/>
              <a:t>設置場所（復興商店街は可能？）</a:t>
            </a:r>
            <a:endParaRPr lang="en-US" altLang="ja-JP" sz="4600" dirty="0" smtClean="0"/>
          </a:p>
          <a:p>
            <a:r>
              <a:rPr lang="ja-JP" altLang="en-US" sz="4600" dirty="0" smtClean="0"/>
              <a:t>費用、マンパワー</a:t>
            </a:r>
            <a:endParaRPr lang="en-US" altLang="ja-JP" sz="4600" dirty="0" smtClean="0"/>
          </a:p>
          <a:p>
            <a:endParaRPr lang="en-US" altLang="ja-JP" sz="4600" dirty="0" smtClean="0"/>
          </a:p>
          <a:p>
            <a:endParaRPr lang="en-US" altLang="ja-JP" dirty="0" smtClean="0"/>
          </a:p>
          <a:p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5348-6A74-4AAD-A58C-7BF1DC8A9F7A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３．今後の取組み（課題）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95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2564904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400" dirty="0" smtClean="0"/>
              <a:t>１　ＬＡＭＰプロジェクトとは</a:t>
            </a:r>
            <a:endParaRPr lang="en-US" altLang="ja-JP" sz="4400" dirty="0" smtClean="0"/>
          </a:p>
          <a:p>
            <a:pPr marL="0" indent="0">
              <a:buNone/>
            </a:pPr>
            <a:r>
              <a:rPr lang="ja-JP" altLang="en-US" sz="4400" dirty="0" smtClean="0"/>
              <a:t>２　これまで取り組んだ（考えた）こと</a:t>
            </a:r>
            <a:endParaRPr lang="en-US" altLang="ja-JP" sz="4400" dirty="0" smtClean="0"/>
          </a:p>
          <a:p>
            <a:pPr marL="0" indent="0">
              <a:buNone/>
            </a:pPr>
            <a:r>
              <a:rPr lang="ja-JP" altLang="en-US" sz="4400" dirty="0" smtClean="0"/>
              <a:t>３　今後の取組み（課題）</a:t>
            </a:r>
            <a:endParaRPr lang="en-US" altLang="ja-JP" sz="4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5348-6A74-4AAD-A58C-7BF1DC8A9F7A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今日発表すること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658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4067" y="1916832"/>
            <a:ext cx="7408333" cy="3450696"/>
          </a:xfrm>
        </p:spPr>
        <p:txBody>
          <a:bodyPr/>
          <a:lstStyle/>
          <a:p>
            <a:r>
              <a:rPr lang="ja-JP" altLang="ja-JP" sz="3600" dirty="0" smtClean="0"/>
              <a:t>被災後、</a:t>
            </a:r>
            <a:r>
              <a:rPr lang="ja-JP" altLang="en-US" sz="3600" dirty="0" smtClean="0"/>
              <a:t>「</a:t>
            </a:r>
            <a:r>
              <a:rPr lang="ja-JP" altLang="ja-JP" sz="3600" dirty="0" smtClean="0"/>
              <a:t>暗く</a:t>
            </a:r>
            <a:r>
              <a:rPr lang="ja-JP" altLang="en-US" sz="3600" dirty="0" smtClean="0"/>
              <a:t>」</a:t>
            </a:r>
            <a:r>
              <a:rPr lang="ja-JP" altLang="ja-JP" sz="3600" dirty="0" smtClean="0"/>
              <a:t>なっている</a:t>
            </a:r>
            <a:r>
              <a:rPr lang="ja-JP" altLang="en-US" sz="3600" dirty="0" smtClean="0"/>
              <a:t>益城町に、見た人が元気になるような「灯り」を設置することで、益城町を明るくする</a:t>
            </a:r>
            <a:r>
              <a:rPr lang="ja-JP" altLang="ja-JP" sz="3600" dirty="0" smtClean="0"/>
              <a:t>。</a:t>
            </a:r>
            <a:endParaRPr lang="en-US" altLang="ja-JP" sz="3600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5348-6A74-4AAD-A58C-7BF1DC8A9F7A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/>
          <a:lstStyle/>
          <a:p>
            <a:pPr algn="l"/>
            <a:r>
              <a:rPr kumimoji="1" lang="ja-JP" altLang="en-US" dirty="0" smtClean="0"/>
              <a:t>１．ＬＡＭＰプロジェクトとは</a:t>
            </a:r>
            <a:endParaRPr kumimoji="1" lang="ja-JP" altLang="en-US" dirty="0"/>
          </a:p>
        </p:txBody>
      </p:sp>
      <p:pic>
        <p:nvPicPr>
          <p:cNvPr id="2055" name="Picture 7" descr="C:\Users\mita\AppData\Local\Microsoft\Windows\Temporary Internet Files\Content.IE5\FPK781OG\gi01a20141101150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7128792" cy="339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90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1296" y="1662505"/>
            <a:ext cx="8229600" cy="424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u="sng" dirty="0" smtClean="0"/>
              <a:t>どんな「灯り」にするのか</a:t>
            </a:r>
            <a:endParaRPr lang="en-US" altLang="ja-JP" sz="4000" u="sng" dirty="0" smtClean="0"/>
          </a:p>
          <a:p>
            <a:pPr marL="0" indent="0">
              <a:buNone/>
            </a:pPr>
            <a:r>
              <a:rPr kumimoji="1" lang="ja-JP" altLang="en-US" sz="4700" dirty="0" smtClean="0"/>
              <a:t>①　街　灯</a:t>
            </a:r>
            <a:endParaRPr lang="en-US" altLang="ja-JP" sz="4700" dirty="0" smtClean="0"/>
          </a:p>
          <a:p>
            <a:pPr marL="0" indent="0">
              <a:buNone/>
            </a:pPr>
            <a:r>
              <a:rPr lang="ja-JP" altLang="en-US" sz="4700" dirty="0" smtClean="0"/>
              <a:t>②　イルミネーション</a:t>
            </a:r>
            <a:endParaRPr lang="en-US" altLang="ja-JP" sz="4700" dirty="0" smtClean="0"/>
          </a:p>
          <a:p>
            <a:pPr marL="0" indent="0">
              <a:buNone/>
            </a:pPr>
            <a:r>
              <a:rPr lang="ja-JP" altLang="en-US" sz="4700" dirty="0" smtClean="0"/>
              <a:t>③　 ろうそく（キャンドル）</a:t>
            </a:r>
            <a:endParaRPr lang="en-US" altLang="ja-JP" sz="4700" dirty="0" smtClean="0"/>
          </a:p>
          <a:p>
            <a:pPr marL="0" indent="0">
              <a:buNone/>
            </a:pPr>
            <a:r>
              <a:rPr lang="ja-JP" altLang="en-US" sz="4700" dirty="0" smtClean="0"/>
              <a:t>④</a:t>
            </a:r>
            <a:r>
              <a:rPr kumimoji="1" lang="ja-JP" altLang="en-US" sz="4700" dirty="0" smtClean="0"/>
              <a:t>　太　陽</a:t>
            </a:r>
            <a:endParaRPr kumimoji="1" lang="en-US" altLang="ja-JP" sz="4700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5348-6A74-4AAD-A58C-7BF1DC8A9F7A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２．１月から取り組んだこと　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541578" y="2276872"/>
            <a:ext cx="2662269" cy="84168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41579" y="4941169"/>
            <a:ext cx="2662268" cy="7200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63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6" y="1844824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000" b="1" dirty="0" smtClean="0"/>
              <a:t>（１）街灯の設置について</a:t>
            </a:r>
            <a:endParaRPr lang="en-US" altLang="ja-JP" sz="4000" b="1" dirty="0" smtClean="0"/>
          </a:p>
          <a:p>
            <a:r>
              <a:rPr kumimoji="1" lang="ja-JP" altLang="en-US" sz="4000" dirty="0" smtClean="0"/>
              <a:t>イメージとしては、電気代がかからない太陽光式を想定している。</a:t>
            </a:r>
            <a:endParaRPr kumimoji="1" lang="en-US" altLang="ja-JP" sz="4000" dirty="0" smtClean="0"/>
          </a:p>
          <a:p>
            <a:r>
              <a:rPr lang="ja-JP" altLang="en-US" sz="4000" dirty="0" smtClean="0"/>
              <a:t>街灯メーカーの支援を受け、町の仮設住宅などに設置する。</a:t>
            </a:r>
            <a:endParaRPr kumimoji="1" lang="en-US" altLang="ja-JP" sz="36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5348-6A74-4AAD-A58C-7BF1DC8A9F7A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 smtClean="0"/>
              <a:t>２．１月から取り組んだこと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95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39949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4000" b="1" dirty="0" smtClean="0"/>
              <a:t>（１）街灯の設置について</a:t>
            </a:r>
            <a:endParaRPr kumimoji="1" lang="en-US" altLang="ja-JP" sz="4000" b="1" dirty="0" smtClean="0"/>
          </a:p>
          <a:p>
            <a:r>
              <a:rPr lang="ja-JP" altLang="en-US" sz="4000" dirty="0" smtClean="0"/>
              <a:t>街灯には、みんなの夢を描いたタペストリーを掛ける。</a:t>
            </a:r>
            <a:endParaRPr lang="en-US" altLang="ja-JP" sz="4000" dirty="0" smtClean="0"/>
          </a:p>
          <a:p>
            <a:r>
              <a:rPr lang="ja-JP" altLang="en-US" sz="4000" dirty="0" smtClean="0"/>
              <a:t>こんな益城にしたいという絵を掛け、見た人が元気になるような「明るい」街灯にしたい！</a:t>
            </a:r>
            <a:endParaRPr lang="en-US" altLang="ja-JP" sz="4000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5348-6A74-4AAD-A58C-7BF1DC8A9F7A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 smtClean="0"/>
              <a:t>２．１月から取り組んだこと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158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5348-6A74-4AAD-A58C-7BF1DC8A9F7A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3487" y="21162"/>
            <a:ext cx="8229600" cy="1252728"/>
          </a:xfrm>
        </p:spPr>
        <p:txBody>
          <a:bodyPr/>
          <a:lstStyle/>
          <a:p>
            <a:r>
              <a:rPr kumimoji="1" lang="ja-JP" altLang="en-US" dirty="0" smtClean="0"/>
              <a:t>イメージはこんな感じ</a:t>
            </a:r>
            <a:endParaRPr kumimoji="1" lang="ja-JP" altLang="en-US" dirty="0"/>
          </a:p>
        </p:txBody>
      </p:sp>
      <p:pic>
        <p:nvPicPr>
          <p:cNvPr id="4" name="Picture 2" descr="C:\Users\mita\Desktop\街灯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25" y="1268760"/>
            <a:ext cx="867645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9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4000" b="1" dirty="0" smtClean="0"/>
              <a:t>（２）太陽光を生かした灯り</a:t>
            </a:r>
            <a:endParaRPr kumimoji="1" lang="en-US" altLang="ja-JP" sz="4000" b="1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 algn="ctr">
              <a:buNone/>
            </a:pPr>
            <a:r>
              <a:rPr lang="ja-JP" altLang="en-US" sz="4400" dirty="0" smtClean="0"/>
              <a:t>太陽光</a:t>
            </a:r>
            <a:r>
              <a:rPr lang="en-US" altLang="ja-JP" sz="4400" dirty="0" smtClean="0"/>
              <a:t>×</a:t>
            </a:r>
            <a:r>
              <a:rPr lang="ja-JP" altLang="en-US" sz="4400" dirty="0"/>
              <a:t>傘</a:t>
            </a:r>
            <a:endParaRPr lang="en-US" altLang="ja-JP" sz="4400" dirty="0"/>
          </a:p>
          <a:p>
            <a:pPr marL="0" indent="0" algn="ctr">
              <a:buNone/>
            </a:pPr>
            <a:r>
              <a:rPr lang="ja-JP" altLang="en-US" sz="4400" dirty="0" smtClean="0"/>
              <a:t>↓</a:t>
            </a:r>
            <a:endParaRPr lang="en-US" altLang="ja-JP" sz="4400" dirty="0"/>
          </a:p>
          <a:p>
            <a:pPr marL="0" indent="0" algn="ctr">
              <a:buNone/>
            </a:pPr>
            <a:r>
              <a:rPr lang="ja-JP" altLang="en-US" sz="4400" dirty="0" smtClean="0"/>
              <a:t>　スカイアンブレラ！</a:t>
            </a:r>
            <a:endParaRPr lang="en-US" altLang="ja-JP" sz="4400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5348-6A74-4AAD-A58C-7BF1DC8A9F7A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 smtClean="0"/>
              <a:t>２．１月から取り組んだこと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92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5348-6A74-4AAD-A58C-7BF1DC8A9F7A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0349" y="44624"/>
            <a:ext cx="8229600" cy="1252728"/>
          </a:xfrm>
        </p:spPr>
        <p:txBody>
          <a:bodyPr/>
          <a:lstStyle/>
          <a:p>
            <a:r>
              <a:rPr kumimoji="1" lang="ja-JP" altLang="en-US" dirty="0" smtClean="0"/>
              <a:t>イメージはこんな感じ</a:t>
            </a:r>
            <a:endParaRPr kumimoji="1" lang="ja-JP" altLang="en-US" dirty="0"/>
          </a:p>
        </p:txBody>
      </p:sp>
      <p:pic>
        <p:nvPicPr>
          <p:cNvPr id="2050" name="Picture 2" descr="C:\Users\mita\Desktop\5769479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248791"/>
            <a:ext cx="8652994" cy="556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3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アングル">
  <a:themeElements>
    <a:clrScheme name="アングル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アング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ングル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204</TotalTime>
  <Words>229</Words>
  <Application>Microsoft Office PowerPoint</Application>
  <PresentationFormat>画面に合わせる (4:3)</PresentationFormat>
  <Paragraphs>56</Paragraphs>
  <Slides>10</Slides>
  <Notes>8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12" baseType="lpstr">
      <vt:lpstr>ウェーブ</vt:lpstr>
      <vt:lpstr>アングル</vt:lpstr>
      <vt:lpstr>益城町未来トーークプロジェクト ＬＡＭＰ進捗報告</vt:lpstr>
      <vt:lpstr>今日発表すること</vt:lpstr>
      <vt:lpstr>１．ＬＡＭＰプロジェクトとは</vt:lpstr>
      <vt:lpstr>２．１月から取り組んだこと　</vt:lpstr>
      <vt:lpstr>２．１月から取り組んだこと</vt:lpstr>
      <vt:lpstr>２．１月から取り組んだこと</vt:lpstr>
      <vt:lpstr>イメージはこんな感じ</vt:lpstr>
      <vt:lpstr>２．１月から取り組んだこと</vt:lpstr>
      <vt:lpstr>イメージはこんな感じ</vt:lpstr>
      <vt:lpstr>３．今後の取組み（課題）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益城町未来トークプロジェクト 進捗報告会</dc:title>
  <dc:creator>mita</dc:creator>
  <cp:lastModifiedBy>mita</cp:lastModifiedBy>
  <cp:revision>20</cp:revision>
  <cp:lastPrinted>2017-03-04T01:34:50Z</cp:lastPrinted>
  <dcterms:created xsi:type="dcterms:W3CDTF">2017-03-03T23:52:11Z</dcterms:created>
  <dcterms:modified xsi:type="dcterms:W3CDTF">2017-03-26T13:49:55Z</dcterms:modified>
</cp:coreProperties>
</file>